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4" r:id="rId1"/>
  </p:sldMasterIdLst>
  <p:sldIdLst>
    <p:sldId id="256" r:id="rId2"/>
    <p:sldId id="268" r:id="rId3"/>
    <p:sldId id="272" r:id="rId4"/>
    <p:sldId id="261" r:id="rId5"/>
    <p:sldId id="262" r:id="rId6"/>
    <p:sldId id="257" r:id="rId7"/>
    <p:sldId id="258" r:id="rId8"/>
    <p:sldId id="263" r:id="rId9"/>
    <p:sldId id="260" r:id="rId10"/>
    <p:sldId id="259" r:id="rId11"/>
    <p:sldId id="264" r:id="rId12"/>
    <p:sldId id="265" r:id="rId13"/>
    <p:sldId id="266" r:id="rId14"/>
    <p:sldId id="267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81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46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998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6985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393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392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82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396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70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434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84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21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9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22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85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61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252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A4678-7014-4C23-80D3-7F1CA9B5BC6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649D7-926F-4ACC-A0A4-3F62432DA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353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072C-96BB-4741-A167-B1E32D526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C/C++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34B33-2085-4151-9576-F194E47E54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second year </a:t>
            </a:r>
            <a:r>
              <a:rPr lang="en-GB" dirty="0" err="1"/>
              <a:t>BUas</a:t>
            </a:r>
            <a:r>
              <a:rPr lang="en-GB" dirty="0"/>
              <a:t> student</a:t>
            </a:r>
          </a:p>
          <a:p>
            <a:r>
              <a:rPr lang="en-GB" dirty="0"/>
              <a:t>Sam Boots</a:t>
            </a:r>
          </a:p>
        </p:txBody>
      </p:sp>
    </p:spTree>
    <p:extLst>
      <p:ext uri="{BB962C8B-B14F-4D97-AF65-F5344CB8AC3E}">
        <p14:creationId xmlns:p14="http://schemas.microsoft.com/office/powerpoint/2010/main" val="2929672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A90C-D553-49B9-BDBF-0C5BE485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84A0D-BE0F-4183-A712-EEA92121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412374"/>
            <a:ext cx="9613861" cy="4172984"/>
          </a:xfrm>
        </p:spPr>
        <p:txBody>
          <a:bodyPr>
            <a:normAutofit/>
          </a:bodyPr>
          <a:lstStyle/>
          <a:p>
            <a:r>
              <a:rPr lang="en-GB" dirty="0"/>
              <a:t>Address in Memory</a:t>
            </a:r>
          </a:p>
          <a:p>
            <a:endParaRPr lang="en-GB" dirty="0"/>
          </a:p>
          <a:p>
            <a:r>
              <a:rPr lang="en-GB" dirty="0"/>
              <a:t>Int Pointer</a:t>
            </a:r>
          </a:p>
          <a:p>
            <a:pPr lvl="1"/>
            <a:r>
              <a:rPr lang="en-GB" dirty="0"/>
              <a:t>Int value = 0; standard interger</a:t>
            </a:r>
          </a:p>
          <a:p>
            <a:pPr lvl="1"/>
            <a:r>
              <a:rPr lang="en-GB" dirty="0"/>
              <a:t>Int* pvalue = &amp;value; this is a pointer value.</a:t>
            </a:r>
          </a:p>
          <a:p>
            <a:pPr lvl="1"/>
            <a:r>
              <a:rPr lang="en-GB" dirty="0"/>
              <a:t>Int unreferencedpValue = *</a:t>
            </a:r>
            <a:r>
              <a:rPr lang="en-GB" dirty="0" err="1"/>
              <a:t>pvalue</a:t>
            </a:r>
            <a:r>
              <a:rPr lang="en-GB" dirty="0"/>
              <a:t>;</a:t>
            </a:r>
          </a:p>
          <a:p>
            <a:pPr lvl="1"/>
            <a:endParaRPr lang="en-GB" dirty="0"/>
          </a:p>
          <a:p>
            <a:r>
              <a:rPr lang="en-GB" dirty="0"/>
              <a:t>Pointer is 8 bytes regardless of type it points to.</a:t>
            </a:r>
          </a:p>
        </p:txBody>
      </p:sp>
    </p:spTree>
    <p:extLst>
      <p:ext uri="{BB962C8B-B14F-4D97-AF65-F5344CB8AC3E}">
        <p14:creationId xmlns:p14="http://schemas.microsoft.com/office/powerpoint/2010/main" val="191564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A90C-D553-49B9-BDBF-0C5BE485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and delete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84A0D-BE0F-4183-A712-EEA92121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412374"/>
            <a:ext cx="9696861" cy="4172984"/>
          </a:xfrm>
        </p:spPr>
        <p:txBody>
          <a:bodyPr>
            <a:normAutofit/>
          </a:bodyPr>
          <a:lstStyle/>
          <a:p>
            <a:r>
              <a:rPr lang="en-GB" dirty="0"/>
              <a:t>Int* pvalue = new int; allocate a new int on the heap instead of the stack.</a:t>
            </a:r>
          </a:p>
          <a:p>
            <a:endParaRPr lang="en-GB" dirty="0"/>
          </a:p>
          <a:p>
            <a:r>
              <a:rPr lang="en-GB" dirty="0"/>
              <a:t>delete pvalue; deletes the int from the heap.</a:t>
            </a:r>
          </a:p>
          <a:p>
            <a:endParaRPr lang="en-GB" dirty="0"/>
          </a:p>
          <a:p>
            <a:r>
              <a:rPr lang="en-GB" dirty="0"/>
              <a:t>Int* </a:t>
            </a:r>
            <a:r>
              <a:rPr lang="en-GB" dirty="0" err="1"/>
              <a:t>pvaluearray</a:t>
            </a:r>
            <a:r>
              <a:rPr lang="en-GB" dirty="0"/>
              <a:t> = new int[8]; allocate an array of </a:t>
            </a:r>
            <a:r>
              <a:rPr lang="en-GB" dirty="0" err="1"/>
              <a:t>ints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delete[] pvalue; requires the special delete[] operator to correctly delete from memory</a:t>
            </a:r>
          </a:p>
        </p:txBody>
      </p:sp>
    </p:spTree>
    <p:extLst>
      <p:ext uri="{BB962C8B-B14F-4D97-AF65-F5344CB8AC3E}">
        <p14:creationId xmlns:p14="http://schemas.microsoft.com/office/powerpoint/2010/main" val="290003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5696-FAA2-447B-A4D1-BB5D6590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DEEFB-B85A-4791-8181-752E393D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Make an array of integers.</a:t>
            </a:r>
          </a:p>
          <a:p>
            <a:endParaRPr lang="en-GB" dirty="0"/>
          </a:p>
          <a:p>
            <a:r>
              <a:rPr lang="en-GB" dirty="0"/>
              <a:t>Size of the array is random, the size should be around 100-200.</a:t>
            </a:r>
          </a:p>
          <a:p>
            <a:endParaRPr lang="en-GB" dirty="0"/>
          </a:p>
          <a:p>
            <a:pPr algn="just"/>
            <a:r>
              <a:rPr lang="en-GB" dirty="0"/>
              <a:t>The integers are a random integer that ranges from -100 to 100.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Iterate through the array and print the integers</a:t>
            </a:r>
          </a:p>
          <a:p>
            <a:pPr algn="just"/>
            <a:endParaRPr lang="en-GB" dirty="0"/>
          </a:p>
          <a:p>
            <a:pPr algn="just"/>
            <a:r>
              <a:rPr lang="en-GB" b="1" dirty="0"/>
              <a:t>BONUS</a:t>
            </a:r>
            <a:r>
              <a:rPr lang="en-GB" dirty="0"/>
              <a:t>: Instead of an array make a Linked list.</a:t>
            </a:r>
          </a:p>
        </p:txBody>
      </p:sp>
    </p:spTree>
    <p:extLst>
      <p:ext uri="{BB962C8B-B14F-4D97-AF65-F5344CB8AC3E}">
        <p14:creationId xmlns:p14="http://schemas.microsoft.com/office/powerpoint/2010/main" val="157722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5696-FAA2-447B-A4D1-BB5D6590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DEEFB-B85A-4791-8181-752E393D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Constructor</a:t>
            </a:r>
          </a:p>
          <a:p>
            <a:r>
              <a:rPr lang="en-GB" dirty="0"/>
              <a:t>Destructor</a:t>
            </a:r>
          </a:p>
          <a:p>
            <a:endParaRPr lang="en-GB" dirty="0"/>
          </a:p>
          <a:p>
            <a:r>
              <a:rPr lang="en-GB" dirty="0"/>
              <a:t>Struct vs Class</a:t>
            </a:r>
          </a:p>
          <a:p>
            <a:endParaRPr lang="en-GB" dirty="0"/>
          </a:p>
          <a:p>
            <a:r>
              <a:rPr lang="en-GB" dirty="0"/>
              <a:t>Private and Public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0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5696-FAA2-447B-A4D1-BB5D6590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DEEFB-B85A-4791-8181-752E393D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Make a class named Enemy</a:t>
            </a:r>
          </a:p>
          <a:p>
            <a:pPr lvl="1"/>
            <a:r>
              <a:rPr lang="en-GB" dirty="0"/>
              <a:t>Enemy has hit points, a random value between 10 and 20.</a:t>
            </a:r>
          </a:p>
          <a:p>
            <a:pPr lvl="1"/>
            <a:r>
              <a:rPr lang="en-GB" dirty="0"/>
              <a:t>Enemy has damage it can deal, it deals around 2-8 damage.</a:t>
            </a:r>
          </a:p>
          <a:p>
            <a:pPr lvl="1"/>
            <a:r>
              <a:rPr lang="en-GB" dirty="0"/>
              <a:t>Enemy has a function that prints its hit points and damage to the console.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Convert the dynamic int array to a dynamic Enemy array.</a:t>
            </a:r>
          </a:p>
          <a:p>
            <a:endParaRPr lang="en-GB" dirty="0"/>
          </a:p>
          <a:p>
            <a:r>
              <a:rPr lang="en-GB" dirty="0"/>
              <a:t>Iterate through the array and print the enemy’s stats using the function.</a:t>
            </a:r>
          </a:p>
          <a:p>
            <a:endParaRPr lang="en-GB" dirty="0"/>
          </a:p>
          <a:p>
            <a:r>
              <a:rPr lang="en-GB" b="1" dirty="0"/>
              <a:t>BONUS</a:t>
            </a:r>
            <a:r>
              <a:rPr lang="en-GB" dirty="0"/>
              <a:t>: Give enemies a name and display that alongside its stats. </a:t>
            </a:r>
          </a:p>
        </p:txBody>
      </p:sp>
    </p:spTree>
    <p:extLst>
      <p:ext uri="{BB962C8B-B14F-4D97-AF65-F5344CB8AC3E}">
        <p14:creationId xmlns:p14="http://schemas.microsoft.com/office/powerpoint/2010/main" val="345082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5696-FAA2-447B-A4D1-BB5D6590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DEEFB-B85A-4791-8181-752E393D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Make an class named Player</a:t>
            </a:r>
          </a:p>
          <a:p>
            <a:pPr lvl="1"/>
            <a:r>
              <a:rPr lang="en-GB" dirty="0"/>
              <a:t>Player has hit points, a set value of 30.</a:t>
            </a:r>
          </a:p>
          <a:p>
            <a:pPr lvl="1"/>
            <a:r>
              <a:rPr lang="en-GB" dirty="0"/>
              <a:t>Player can also deal damage, it has a damage value of 10.</a:t>
            </a:r>
          </a:p>
          <a:p>
            <a:pPr lvl="1"/>
            <a:r>
              <a:rPr lang="en-GB" dirty="0"/>
              <a:t>Player has a function that prints its hit points and damage to the console.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player can attack an enemy. Reducing the enemy’s health equal to the players damage. Do this in a loop and end it when all enemies are slain.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BONUS</a:t>
            </a:r>
            <a:r>
              <a:rPr lang="en-GB" dirty="0"/>
              <a:t>: Make a base-class for a character that both Enemy and Player inherit from.</a:t>
            </a:r>
          </a:p>
        </p:txBody>
      </p:sp>
    </p:spTree>
    <p:extLst>
      <p:ext uri="{BB962C8B-B14F-4D97-AF65-F5344CB8AC3E}">
        <p14:creationId xmlns:p14="http://schemas.microsoft.com/office/powerpoint/2010/main" val="1836301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5696-FAA2-447B-A4D1-BB5D6590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DEEFB-B85A-4791-8181-752E393D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Now with this basis you can make something simple like a application that responds on your console output for player actions.</a:t>
            </a:r>
          </a:p>
          <a:p>
            <a:endParaRPr lang="en-GB" dirty="0"/>
          </a:p>
          <a:p>
            <a:r>
              <a:rPr lang="en-GB" dirty="0"/>
              <a:t>I will leave a link to the </a:t>
            </a:r>
            <a:r>
              <a:rPr lang="en-GB" dirty="0" err="1"/>
              <a:t>github</a:t>
            </a:r>
            <a:r>
              <a:rPr lang="en-GB" dirty="0"/>
              <a:t> page of where I made the same project.</a:t>
            </a:r>
          </a:p>
        </p:txBody>
      </p:sp>
    </p:spTree>
    <p:extLst>
      <p:ext uri="{BB962C8B-B14F-4D97-AF65-F5344CB8AC3E}">
        <p14:creationId xmlns:p14="http://schemas.microsoft.com/office/powerpoint/2010/main" val="323903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5696-FAA2-447B-A4D1-BB5D6590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DEEFB-B85A-4791-8181-752E393D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C++ is big, programming is gigantic. There is never an end to the things you can learn or specialize in. Find your passion and go for it!</a:t>
            </a:r>
          </a:p>
          <a:p>
            <a:endParaRPr lang="en-GB" dirty="0"/>
          </a:p>
          <a:p>
            <a:r>
              <a:rPr lang="en-GB" dirty="0"/>
              <a:t>We did not use STL, but I recommend you to research and use it.</a:t>
            </a:r>
          </a:p>
          <a:p>
            <a:endParaRPr lang="en-GB" dirty="0"/>
          </a:p>
          <a:p>
            <a:r>
              <a:rPr lang="en-GB" dirty="0"/>
              <a:t>Good sources are everywhere, bad sources as well. Be broad in your learning.</a:t>
            </a:r>
          </a:p>
        </p:txBody>
      </p:sp>
    </p:spTree>
    <p:extLst>
      <p:ext uri="{BB962C8B-B14F-4D97-AF65-F5344CB8AC3E}">
        <p14:creationId xmlns:p14="http://schemas.microsoft.com/office/powerpoint/2010/main" val="17756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D0B8-79D7-4FC3-9FB7-8762746F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start, install needed packages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870A9-E471-40AD-88DC-4CC15264A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1498" y="4843713"/>
            <a:ext cx="4991100" cy="1343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3C88C8-108E-49B1-9C3C-497BF7905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498" y="4037458"/>
            <a:ext cx="4991100" cy="8062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8746A6-49C8-4707-92D5-87892E0DC3C8}"/>
              </a:ext>
            </a:extLst>
          </p:cNvPr>
          <p:cNvSpPr txBox="1">
            <a:spLocks/>
          </p:cNvSpPr>
          <p:nvPr/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Install Desktop development with C++.</a:t>
            </a:r>
          </a:p>
          <a:p>
            <a:pPr lvl="1"/>
            <a:r>
              <a:rPr lang="en-GB" dirty="0"/>
              <a:t>For now we will use visual studio 2019/2022, but older versions are also fine</a:t>
            </a:r>
          </a:p>
          <a:p>
            <a:pPr lvl="1"/>
            <a:r>
              <a:rPr lang="en-GB" dirty="0"/>
              <a:t>Use something else? Look at how you can get C++ to work on there.</a:t>
            </a:r>
          </a:p>
        </p:txBody>
      </p:sp>
    </p:spTree>
    <p:extLst>
      <p:ext uri="{BB962C8B-B14F-4D97-AF65-F5344CB8AC3E}">
        <p14:creationId xmlns:p14="http://schemas.microsoft.com/office/powerpoint/2010/main" val="293764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D0B8-79D7-4FC3-9FB7-8762746F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based RPG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704C4-BE15-4C8C-8F82-FAE56622B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tiny RPG where we will learn these concepts:</a:t>
            </a:r>
          </a:p>
          <a:p>
            <a:pPr lvl="1"/>
            <a:r>
              <a:rPr lang="en-GB" dirty="0"/>
              <a:t>Static and Dynamic arrays in C++.</a:t>
            </a:r>
          </a:p>
          <a:p>
            <a:pPr lvl="1"/>
            <a:r>
              <a:rPr lang="en-GB" dirty="0"/>
              <a:t>Pointers and memory.</a:t>
            </a:r>
          </a:p>
          <a:p>
            <a:pPr lvl="1"/>
            <a:r>
              <a:rPr lang="en-GB" dirty="0"/>
              <a:t>Headers(.h) and </a:t>
            </a:r>
            <a:r>
              <a:rPr lang="en-GB" dirty="0" err="1"/>
              <a:t>cpp</a:t>
            </a:r>
            <a:r>
              <a:rPr lang="en-GB" dirty="0"/>
              <a:t>(.</a:t>
            </a:r>
            <a:r>
              <a:rPr lang="en-GB" dirty="0" err="1"/>
              <a:t>cpp</a:t>
            </a:r>
            <a:r>
              <a:rPr lang="en-GB" dirty="0"/>
              <a:t>) files.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In addition, if you want to do extra:</a:t>
            </a:r>
          </a:p>
          <a:p>
            <a:pPr lvl="1"/>
            <a:r>
              <a:rPr lang="en-GB" dirty="0"/>
              <a:t>Linked Lists</a:t>
            </a:r>
          </a:p>
          <a:p>
            <a:pPr lvl="1"/>
            <a:r>
              <a:rPr lang="en-GB" dirty="0"/>
              <a:t>Polymorphism in C++.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95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D0B8-79D7-4FC3-9FB7-8762746F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704C4-BE15-4C8C-8F82-FAE56622B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About the Speaker</a:t>
            </a:r>
          </a:p>
          <a:p>
            <a:r>
              <a:rPr lang="en-GB" dirty="0"/>
              <a:t>Why C++?</a:t>
            </a:r>
          </a:p>
          <a:p>
            <a:r>
              <a:rPr lang="en-GB" dirty="0"/>
              <a:t>Assignment</a:t>
            </a:r>
          </a:p>
          <a:p>
            <a:r>
              <a:rPr lang="en-GB" dirty="0"/>
              <a:t>Quiz</a:t>
            </a:r>
          </a:p>
          <a:p>
            <a:r>
              <a:rPr lang="en-GB" dirty="0"/>
              <a:t>Pointers and memory</a:t>
            </a:r>
          </a:p>
          <a:p>
            <a:r>
              <a:rPr lang="en-GB" dirty="0"/>
              <a:t>Assignment</a:t>
            </a:r>
          </a:p>
          <a:p>
            <a:r>
              <a:rPr lang="en-GB" dirty="0"/>
              <a:t>Classes</a:t>
            </a:r>
          </a:p>
          <a:p>
            <a:r>
              <a:rPr lang="en-GB" dirty="0"/>
              <a:t>Assignment</a:t>
            </a:r>
          </a:p>
          <a:p>
            <a:r>
              <a:rPr lang="en-GB" dirty="0"/>
              <a:t>End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497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D0B8-79D7-4FC3-9FB7-8762746F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704C4-BE15-4C8C-8F82-FAE56622B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Sam Boots</a:t>
            </a:r>
          </a:p>
          <a:p>
            <a:endParaRPr lang="en-GB" dirty="0"/>
          </a:p>
          <a:p>
            <a:r>
              <a:rPr lang="en-GB" dirty="0"/>
              <a:t>Second Year student at Breda University</a:t>
            </a:r>
            <a:br>
              <a:rPr lang="en-GB" dirty="0"/>
            </a:br>
            <a:r>
              <a:rPr lang="en-GB" dirty="0"/>
              <a:t> of Applied Sciences</a:t>
            </a:r>
          </a:p>
          <a:p>
            <a:endParaRPr lang="en-GB" dirty="0"/>
          </a:p>
          <a:p>
            <a:r>
              <a:rPr lang="en-GB" dirty="0"/>
              <a:t>Sint Lucas graduate 2020</a:t>
            </a:r>
          </a:p>
          <a:p>
            <a:endParaRPr lang="en-GB" dirty="0"/>
          </a:p>
          <a:p>
            <a:r>
              <a:rPr lang="en-GB" dirty="0"/>
              <a:t>Coding for 6 years, C++ for 2.</a:t>
            </a:r>
          </a:p>
        </p:txBody>
      </p:sp>
      <p:pic>
        <p:nvPicPr>
          <p:cNvPr id="4" name="e80f6e7b67a8dab34ee7cda48097b5c6">
            <a:hlinkClick r:id="" action="ppaction://media"/>
            <a:extLst>
              <a:ext uri="{FF2B5EF4-FFF2-40B4-BE49-F238E27FC236}">
                <a16:creationId xmlns:a16="http://schemas.microsoft.com/office/drawing/2014/main" id="{C0741387-D131-4D36-A028-EB88AFF98D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1777" y="4217428"/>
            <a:ext cx="4495641" cy="2486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7C3F6-7B1C-4C20-B259-CF9B3BACA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88" y="2101851"/>
            <a:ext cx="3684824" cy="19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4524-F9E4-461D-8C69-AE8DE144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C++? </a:t>
            </a:r>
            <a:br>
              <a:rPr lang="en-GB" dirty="0"/>
            </a:br>
            <a:r>
              <a:rPr lang="en-GB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B0116-C0B1-4B1A-BF04-7DCA727E4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Lot of control.</a:t>
            </a:r>
          </a:p>
          <a:p>
            <a:pPr lvl="1"/>
            <a:r>
              <a:rPr lang="en-GB" dirty="0"/>
              <a:t>Low-Level (Middle-Level)</a:t>
            </a:r>
          </a:p>
          <a:p>
            <a:pPr lvl="1"/>
            <a:r>
              <a:rPr lang="en-GB" dirty="0"/>
              <a:t>Direct memory management</a:t>
            </a:r>
          </a:p>
          <a:p>
            <a:r>
              <a:rPr lang="en-GB" dirty="0"/>
              <a:t>STL (Standard Template Library)</a:t>
            </a:r>
          </a:p>
          <a:p>
            <a:r>
              <a:rPr lang="en-GB" dirty="0"/>
              <a:t>Statically Typed Language</a:t>
            </a:r>
          </a:p>
          <a:p>
            <a:r>
              <a:rPr lang="en-GB" dirty="0"/>
              <a:t>Large Community</a:t>
            </a:r>
          </a:p>
          <a:p>
            <a:r>
              <a:rPr lang="en-GB" dirty="0"/>
              <a:t>High-Level features</a:t>
            </a:r>
          </a:p>
          <a:p>
            <a:r>
              <a:rPr lang="en-GB" dirty="0"/>
              <a:t>High Demand</a:t>
            </a:r>
          </a:p>
        </p:txBody>
      </p:sp>
    </p:spTree>
    <p:extLst>
      <p:ext uri="{BB962C8B-B14F-4D97-AF65-F5344CB8AC3E}">
        <p14:creationId xmlns:p14="http://schemas.microsoft.com/office/powerpoint/2010/main" val="28715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4464-FD5C-4398-8259-AF9369A3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C++? </a:t>
            </a:r>
            <a:br>
              <a:rPr lang="en-GB" dirty="0"/>
            </a:br>
            <a:r>
              <a:rPr lang="en-GB" dirty="0"/>
              <a:t>The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ACF9-AC25-45D7-8867-BE3F831D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Lot of control, to mess up.</a:t>
            </a:r>
          </a:p>
          <a:p>
            <a:pPr lvl="1"/>
            <a:r>
              <a:rPr lang="en-GB" dirty="0"/>
              <a:t>Low-Level (Middle-Level)</a:t>
            </a:r>
          </a:p>
          <a:p>
            <a:pPr lvl="1"/>
            <a:r>
              <a:rPr lang="en-GB" dirty="0"/>
              <a:t>Direct memory management</a:t>
            </a:r>
          </a:p>
          <a:p>
            <a:pPr lvl="1"/>
            <a:r>
              <a:rPr lang="en-GB" dirty="0"/>
              <a:t>Lack of Garbage Collector</a:t>
            </a:r>
          </a:p>
          <a:p>
            <a:r>
              <a:rPr lang="en-GB" dirty="0"/>
              <a:t>STL (Standard Template Library)</a:t>
            </a:r>
          </a:p>
          <a:p>
            <a:r>
              <a:rPr lang="en-GB" dirty="0"/>
              <a:t>High-Level features with security issues.</a:t>
            </a:r>
          </a:p>
          <a:p>
            <a:r>
              <a:rPr lang="en-GB" dirty="0"/>
              <a:t>More code for less result.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30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5696-FAA2-447B-A4D1-BB5D6590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DEEFB-B85A-4791-8181-752E393D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Make an array of integers with a size of 10.</a:t>
            </a:r>
          </a:p>
          <a:p>
            <a:endParaRPr lang="en-GB" dirty="0"/>
          </a:p>
          <a:p>
            <a:r>
              <a:rPr lang="en-GB" dirty="0"/>
              <a:t>The integers are a random integer that ranges from -100 to 100.</a:t>
            </a:r>
          </a:p>
          <a:p>
            <a:endParaRPr lang="en-GB" dirty="0"/>
          </a:p>
          <a:p>
            <a:r>
              <a:rPr lang="en-GB" dirty="0"/>
              <a:t>Iterate through the array and print the integers</a:t>
            </a:r>
          </a:p>
          <a:p>
            <a:endParaRPr lang="en-GB" dirty="0"/>
          </a:p>
          <a:p>
            <a:r>
              <a:rPr lang="en-GB" b="1" dirty="0"/>
              <a:t>BONUS</a:t>
            </a:r>
            <a:r>
              <a:rPr lang="en-GB" dirty="0"/>
              <a:t>: Make your own random function.</a:t>
            </a:r>
          </a:p>
        </p:txBody>
      </p:sp>
    </p:spTree>
    <p:extLst>
      <p:ext uri="{BB962C8B-B14F-4D97-AF65-F5344CB8AC3E}">
        <p14:creationId xmlns:p14="http://schemas.microsoft.com/office/powerpoint/2010/main" val="30739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7D48-D472-4CF6-9253-69E53335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196D-470C-4DCD-99BD-3585646B0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How many bytes is an </a:t>
            </a:r>
            <a:r>
              <a:rPr lang="en-GB" i="1" dirty="0"/>
              <a:t>Int</a:t>
            </a:r>
          </a:p>
          <a:p>
            <a:endParaRPr lang="en-GB" i="1" dirty="0"/>
          </a:p>
          <a:p>
            <a:r>
              <a:rPr lang="en-GB" dirty="0"/>
              <a:t>How many bytes is a </a:t>
            </a:r>
            <a:r>
              <a:rPr lang="en-GB" i="1" dirty="0"/>
              <a:t>float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Class </a:t>
            </a:r>
            <a:r>
              <a:rPr lang="en-GB" i="1" dirty="0"/>
              <a:t>Data</a:t>
            </a:r>
            <a:r>
              <a:rPr lang="en-GB" dirty="0"/>
              <a:t> { </a:t>
            </a:r>
            <a:r>
              <a:rPr lang="en-GB" i="1" dirty="0"/>
              <a:t>float</a:t>
            </a:r>
            <a:r>
              <a:rPr lang="en-GB" dirty="0"/>
              <a:t> x, </a:t>
            </a:r>
            <a:r>
              <a:rPr lang="en-GB" i="1" dirty="0"/>
              <a:t>float</a:t>
            </a:r>
            <a:r>
              <a:rPr lang="en-GB" dirty="0"/>
              <a:t> y }</a:t>
            </a:r>
          </a:p>
          <a:p>
            <a:pPr lvl="1"/>
            <a:r>
              <a:rPr lang="en-GB" dirty="0"/>
              <a:t>How many bytes is struct </a:t>
            </a:r>
            <a:r>
              <a:rPr lang="en-GB" i="1" dirty="0"/>
              <a:t>Data</a:t>
            </a:r>
            <a:r>
              <a:rPr lang="en-GB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01006729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643</TotalTime>
  <Words>753</Words>
  <Application>Microsoft Office PowerPoint</Application>
  <PresentationFormat>Widescreen</PresentationFormat>
  <Paragraphs>131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Trebuchet MS</vt:lpstr>
      <vt:lpstr>Berlin</vt:lpstr>
      <vt:lpstr>C/C++ Workshop</vt:lpstr>
      <vt:lpstr>Before we start, install needed packages</vt:lpstr>
      <vt:lpstr>Text based RPG</vt:lpstr>
      <vt:lpstr>Introduction</vt:lpstr>
      <vt:lpstr>Speaker</vt:lpstr>
      <vt:lpstr>Why C++?  The Good</vt:lpstr>
      <vt:lpstr>Why C++?  The Bad</vt:lpstr>
      <vt:lpstr>Assignment</vt:lpstr>
      <vt:lpstr>Quiz</vt:lpstr>
      <vt:lpstr>Pointers</vt:lpstr>
      <vt:lpstr>new and delete operator</vt:lpstr>
      <vt:lpstr>Assignment</vt:lpstr>
      <vt:lpstr>Classes</vt:lpstr>
      <vt:lpstr>Assignment</vt:lpstr>
      <vt:lpstr>Assignment</vt:lpstr>
      <vt:lpstr>End of Assignments</vt:lpstr>
      <vt:lpstr>Final Note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Workshop</dc:title>
  <dc:creator>Boots, Sam (200153)</dc:creator>
  <cp:lastModifiedBy>Boots, Sam (200153)</cp:lastModifiedBy>
  <cp:revision>15</cp:revision>
  <dcterms:created xsi:type="dcterms:W3CDTF">2022-04-09T21:10:28Z</dcterms:created>
  <dcterms:modified xsi:type="dcterms:W3CDTF">2022-04-12T15:34:22Z</dcterms:modified>
</cp:coreProperties>
</file>